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tmp" ContentType="image/png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9" r:id="rId4"/>
    <p:sldId id="267" r:id="rId5"/>
    <p:sldId id="270" r:id="rId6"/>
  </p:sldIdLst>
  <p:sldSz cx="12192000" cy="6858000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4660"/>
  </p:normalViewPr>
  <p:slideViewPr>
    <p:cSldViewPr snapToGrid="0">
      <p:cViewPr>
        <p:scale>
          <a:sx n="102" d="100"/>
          <a:sy n="102" d="100"/>
        </p:scale>
        <p:origin x="390" y="1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A09C8D3-DF59-0928-DCCF-C51266C0708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1BA1A9FD-437A-F3CE-AE9E-F196D82F89C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Master-Untertitelformat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E88E1935-D938-86C9-46AE-0FB317F88E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78A5DE-7592-4036-9CA4-E8C161AF37B0}" type="datetimeFigureOut">
              <a:rPr lang="de-DE" smtClean="0"/>
              <a:t>29.10.2025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77404C79-4A3F-ED72-97C8-97DCD67F6F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E943E994-2BB6-8B59-EEF5-FFB8C4DD18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13536E-9CB8-406A-87CD-328A74D61105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1861015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6B43806-6FAA-4359-DCFB-C3F5354DA7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1F367965-20E2-7FB9-620A-54C669A2653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58BE2FBB-5CF1-DDCA-FCC5-C5D9760779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78A5DE-7592-4036-9CA4-E8C161AF37B0}" type="datetimeFigureOut">
              <a:rPr lang="de-DE" smtClean="0"/>
              <a:t>29.10.2025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03FB27B2-6E20-F6F9-A1CA-97A16F97C2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EBE1A5D4-AAA6-911F-4243-A227687109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13536E-9CB8-406A-87CD-328A74D61105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0766523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>
            <a:extLst>
              <a:ext uri="{FF2B5EF4-FFF2-40B4-BE49-F238E27FC236}">
                <a16:creationId xmlns:a16="http://schemas.microsoft.com/office/drawing/2014/main" id="{F1D1A829-4B0E-E9B8-574C-5B13119B260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E508211F-38DA-5F08-AE77-ABB37C4BE7F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E6CB45E7-904B-694A-FFC3-F640810655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78A5DE-7592-4036-9CA4-E8C161AF37B0}" type="datetimeFigureOut">
              <a:rPr lang="de-DE" smtClean="0"/>
              <a:t>29.10.2025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3DF8A90C-4050-4088-BDA9-64DC5CB67D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59885F83-44AB-29D3-FF22-3248FC062B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13536E-9CB8-406A-87CD-328A74D61105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0408737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DB64E6D-FDF4-D04F-D893-7173BBAE8E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6951AC35-DF90-845A-377C-61C1A2AF3C4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E6A9FA4A-8395-9E57-05EC-3CAE38EB20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78A5DE-7592-4036-9CA4-E8C161AF37B0}" type="datetimeFigureOut">
              <a:rPr lang="de-DE" smtClean="0"/>
              <a:t>29.10.2025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216E910E-9555-76C2-F8F1-C20FBA8763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59D4D117-4AEF-9123-3BB7-9C5A806A60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13536E-9CB8-406A-87CD-328A74D61105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385663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04039E1-4F93-95BE-4E34-DD1B4CDE00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FD0A365A-A156-F34C-75C8-51F3CE88CFB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38A7DE74-E249-7A75-3FD0-6CA50C1043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78A5DE-7592-4036-9CA4-E8C161AF37B0}" type="datetimeFigureOut">
              <a:rPr lang="de-DE" smtClean="0"/>
              <a:t>29.10.2025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2DE6A929-3AA2-3D90-7278-A40E22E5BB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70294CB9-DBD6-60A3-7B5D-09248E4C6E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13536E-9CB8-406A-87CD-328A74D61105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6997190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6CB513A-764F-0A96-328B-5D6A99C05F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0C7C921C-8599-FA9A-774C-8787D78F22C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26FD1044-BA59-83E4-C65F-7E5724AA27B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E3379AB9-3E21-10BE-D1E1-373E462B81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78A5DE-7592-4036-9CA4-E8C161AF37B0}" type="datetimeFigureOut">
              <a:rPr lang="de-DE" smtClean="0"/>
              <a:t>29.10.2025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274BEECB-1E46-85E7-A471-E082A55010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22DF6E9D-558A-F733-C472-4CBA6212B9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13536E-9CB8-406A-87CD-328A74D61105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5975075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D7DB0B4-BDD5-CA3D-809E-33657D4292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8019F68D-2BDF-4D5D-70C4-C7E202A8705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BFC19828-EEB8-1C6C-C238-6BCFB021C2C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D1D4181B-9953-4EE9-C60E-833947DB6A5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6" name="Inhaltsplatzhalter 5">
            <a:extLst>
              <a:ext uri="{FF2B5EF4-FFF2-40B4-BE49-F238E27FC236}">
                <a16:creationId xmlns:a16="http://schemas.microsoft.com/office/drawing/2014/main" id="{D6EA6D20-4823-BA02-91AB-6F19D655E17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7" name="Datumsplatzhalter 6">
            <a:extLst>
              <a:ext uri="{FF2B5EF4-FFF2-40B4-BE49-F238E27FC236}">
                <a16:creationId xmlns:a16="http://schemas.microsoft.com/office/drawing/2014/main" id="{A41A4AC1-D364-5A30-9D20-C1FAE60CDE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78A5DE-7592-4036-9CA4-E8C161AF37B0}" type="datetimeFigureOut">
              <a:rPr lang="de-DE" smtClean="0"/>
              <a:t>29.10.2025</a:t>
            </a:fld>
            <a:endParaRPr lang="de-DE"/>
          </a:p>
        </p:txBody>
      </p:sp>
      <p:sp>
        <p:nvSpPr>
          <p:cNvPr id="8" name="Fußzeilenplatzhalter 7">
            <a:extLst>
              <a:ext uri="{FF2B5EF4-FFF2-40B4-BE49-F238E27FC236}">
                <a16:creationId xmlns:a16="http://schemas.microsoft.com/office/drawing/2014/main" id="{79D87E69-7B3E-4F4B-1436-FE6528D5C7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Foliennummernplatzhalter 8">
            <a:extLst>
              <a:ext uri="{FF2B5EF4-FFF2-40B4-BE49-F238E27FC236}">
                <a16:creationId xmlns:a16="http://schemas.microsoft.com/office/drawing/2014/main" id="{3C06017C-691E-BB46-0EA4-5450F48D10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13536E-9CB8-406A-87CD-328A74D61105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4925430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8E53DE9-2215-62C7-10E6-52B80F835C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FA6BAB38-B1C4-41C3-7ACB-470C3C0C22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78A5DE-7592-4036-9CA4-E8C161AF37B0}" type="datetimeFigureOut">
              <a:rPr lang="de-DE" smtClean="0"/>
              <a:t>29.10.2025</a:t>
            </a:fld>
            <a:endParaRPr lang="de-DE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BD8FA066-52EB-B23B-1457-B600F3D796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4DCDF372-AD12-7E6A-0354-FCC4237A23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13536E-9CB8-406A-87CD-328A74D61105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875528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09A715D6-9995-0FF5-3C45-A91F90BFA8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78A5DE-7592-4036-9CA4-E8C161AF37B0}" type="datetimeFigureOut">
              <a:rPr lang="de-DE" smtClean="0"/>
              <a:t>29.10.2025</a:t>
            </a:fld>
            <a:endParaRPr lang="de-DE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D84E2399-B948-5067-2F6A-0BFE38ACB2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67A51F34-25AC-E968-2EDB-832D369C60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13536E-9CB8-406A-87CD-328A74D61105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9083960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8AA6CDB-70E4-F939-0864-0C12C80438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F164D347-DA78-E130-E8FA-26B44808276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14BAB3CB-30CE-B01F-6D19-9D0A19623A2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7AE961EC-D0D3-2035-F6A9-75592F658B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78A5DE-7592-4036-9CA4-E8C161AF37B0}" type="datetimeFigureOut">
              <a:rPr lang="de-DE" smtClean="0"/>
              <a:t>29.10.2025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5E610A09-6B8D-F3D7-48A3-C783761975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B70EF202-2495-5EE7-E177-5887107A7A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13536E-9CB8-406A-87CD-328A74D61105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1005107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41C1951-352F-612B-637B-0E7F88CA5A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Bildplatzhalter 2">
            <a:extLst>
              <a:ext uri="{FF2B5EF4-FFF2-40B4-BE49-F238E27FC236}">
                <a16:creationId xmlns:a16="http://schemas.microsoft.com/office/drawing/2014/main" id="{944D8F35-F2FE-0804-2B41-000B065EDFC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BA9957AB-A189-EC48-0B56-39FB10B1619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A4692F6F-931C-B16F-95FC-D36FB80C6F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78A5DE-7592-4036-9CA4-E8C161AF37B0}" type="datetimeFigureOut">
              <a:rPr lang="de-DE" smtClean="0"/>
              <a:t>29.10.2025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2D7EBEDE-09DE-6B0A-5904-8BB849407E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B389AFAF-F46D-061B-1E92-4B6B45F491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13536E-9CB8-406A-87CD-328A74D61105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7764458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>
            <a:extLst>
              <a:ext uri="{FF2B5EF4-FFF2-40B4-BE49-F238E27FC236}">
                <a16:creationId xmlns:a16="http://schemas.microsoft.com/office/drawing/2014/main" id="{FE2F8B89-B287-8202-EAA7-CAC357F4CA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657F5BB4-2F9A-7317-728A-05CA63058D0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626F8CCD-01F0-77FF-515C-4D6E4AF09A2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C378A5DE-7592-4036-9CA4-E8C161AF37B0}" type="datetimeFigureOut">
              <a:rPr lang="de-DE" smtClean="0"/>
              <a:t>29.10.2025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7301568B-CC00-2C49-C520-17560B1D952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AF79E066-CD4D-06A0-D3B1-B54F1B9D0BF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4813536E-9CB8-406A-87CD-328A74D61105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6715450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mp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tmp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tmp"/><Relationship Id="rId2" Type="http://schemas.openxmlformats.org/officeDocument/2006/relationships/image" Target="../media/image3.tmp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tmp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tmp"/><Relationship Id="rId2" Type="http://schemas.openxmlformats.org/officeDocument/2006/relationships/image" Target="../media/image6.tmp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tmp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tmp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CEC77BB-DFC3-85A3-1A48-0E173652A18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D3DBFD6C-6483-8662-A13A-97262F8E04E5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de-DE"/>
          </a:p>
        </p:txBody>
      </p:sp>
      <p:pic>
        <p:nvPicPr>
          <p:cNvPr id="5" name="Grafik 4" descr="Ein Bild, das Text, Menschliches Gesicht, Screenshot, Person enthält.&#10;&#10;KI-generierte Inhalte können fehlerhaft sein.">
            <a:extLst>
              <a:ext uri="{FF2B5EF4-FFF2-40B4-BE49-F238E27FC236}">
                <a16:creationId xmlns:a16="http://schemas.microsoft.com/office/drawing/2014/main" id="{C954A9D1-9ED2-5E5A-D6B4-16DCC238B24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369669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nhaltsplatzhalter 4" descr="Ein Bild, das Text, Screenshot enthält.&#10;&#10;KI-generierte Inhalte können fehlerhaft sein.">
            <a:extLst>
              <a:ext uri="{FF2B5EF4-FFF2-40B4-BE49-F238E27FC236}">
                <a16:creationId xmlns:a16="http://schemas.microsoft.com/office/drawing/2014/main" id="{550DAE13-025E-630E-F4BB-74437825ABA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val="302278897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fik 4" descr="Ein Bild, das Text, Screenshot, Diagramm, Reihe enthält.&#10;&#10;KI-generierte Inhalte können fehlerhaft sein.">
            <a:extLst>
              <a:ext uri="{FF2B5EF4-FFF2-40B4-BE49-F238E27FC236}">
                <a16:creationId xmlns:a16="http://schemas.microsoft.com/office/drawing/2014/main" id="{4BA12C57-91A6-F073-3046-65FFB7EB378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2" name="Inhaltsplatzhalter 4" descr="Ein Bild, das Text, Screenshot, Diagramm, Reihe enthält.&#10;&#10;KI-generierte Inhalte können fehlerhaft sein.">
            <a:extLst>
              <a:ext uri="{FF2B5EF4-FFF2-40B4-BE49-F238E27FC236}">
                <a16:creationId xmlns:a16="http://schemas.microsoft.com/office/drawing/2014/main" id="{FED6C1C2-A21C-6285-7600-502023EC575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  <p:pic>
        <p:nvPicPr>
          <p:cNvPr id="4" name="Grafik 3" descr="Ein Bild, das Text, Screenshot, Diagramm, Reihe enthält.&#10;&#10;KI-generierte Inhalte können fehlerhaft sein.">
            <a:extLst>
              <a:ext uri="{FF2B5EF4-FFF2-40B4-BE49-F238E27FC236}">
                <a16:creationId xmlns:a16="http://schemas.microsoft.com/office/drawing/2014/main" id="{0B6CE9BA-CD21-75EC-8709-C8953CA3267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55755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A24C37D-A37E-2AE9-E2A5-64FDFC8F789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 descr="Ein Bild, das Text, Screenshot, Schrift, Reihe enthält.&#10;&#10;KI-generierte Inhalte können fehlerhaft sein.">
            <a:extLst>
              <a:ext uri="{FF2B5EF4-FFF2-40B4-BE49-F238E27FC236}">
                <a16:creationId xmlns:a16="http://schemas.microsoft.com/office/drawing/2014/main" id="{80B44BE1-BE46-47DF-E5D0-ED97E5112D7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2" name="Grafik 1" descr="Ein Bild, das Text, Screenshot, Schrift, Reihe enthält.&#10;&#10;KI-generierte Inhalte können fehlerhaft sein.">
            <a:extLst>
              <a:ext uri="{FF2B5EF4-FFF2-40B4-BE49-F238E27FC236}">
                <a16:creationId xmlns:a16="http://schemas.microsoft.com/office/drawing/2014/main" id="{E62E746E-BF13-606A-4A5B-CF833B681D8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Grafik 3" descr="Ein Bild, das Text, Screenshot, Schrift, Reihe enthält.&#10;&#10;KI-generierte Inhalte können fehlerhaft sein.">
            <a:extLst>
              <a:ext uri="{FF2B5EF4-FFF2-40B4-BE49-F238E27FC236}">
                <a16:creationId xmlns:a16="http://schemas.microsoft.com/office/drawing/2014/main" id="{CE8444BD-CD8C-9FC7-86DD-4A847FB248A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43555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D361BB4-ABC5-1821-9014-33831B55390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 descr="Ein Bild, das Text, Menschliches Gesicht, Screenshot, Mann enthält.&#10;&#10;KI-generierte Inhalte können fehlerhaft sein.">
            <a:extLst>
              <a:ext uri="{FF2B5EF4-FFF2-40B4-BE49-F238E27FC236}">
                <a16:creationId xmlns:a16="http://schemas.microsoft.com/office/drawing/2014/main" id="{83E83FFA-E2DC-FEAF-EDB1-9DD102D7271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05683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Breitbild</PresentationFormat>
  <Paragraphs>0</Paragraphs>
  <Slides>5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3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5</vt:i4>
      </vt:variant>
    </vt:vector>
  </HeadingPairs>
  <TitlesOfParts>
    <vt:vector size="9" baseType="lpstr">
      <vt:lpstr>Aptos</vt:lpstr>
      <vt:lpstr>Aptos Display</vt:lpstr>
      <vt:lpstr>Arial</vt:lpstr>
      <vt:lpstr>Office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michael.hertneck@ist.uni-stuttgart.de</dc:creator>
  <cp:lastModifiedBy>michael.hertneck@ist.uni-stuttgart.de</cp:lastModifiedBy>
  <cp:revision>3</cp:revision>
  <dcterms:created xsi:type="dcterms:W3CDTF">2025-10-29T07:24:42Z</dcterms:created>
  <dcterms:modified xsi:type="dcterms:W3CDTF">2025-10-29T14:16:12Z</dcterms:modified>
</cp:coreProperties>
</file>