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7" r:id="rId5"/>
    <p:sldId id="270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102" d="100"/>
          <a:sy n="102" d="100"/>
        </p:scale>
        <p:origin x="390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09C8D3-DF59-0928-DCCF-C51266C070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BA1A9FD-437A-F3CE-AE9E-F196D82F89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88E1935-D938-86C9-46AE-0FB317F8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8A5DE-7592-4036-9CA4-E8C161AF37B0}" type="datetimeFigureOut">
              <a:rPr lang="de-DE" smtClean="0"/>
              <a:t>29.10.2025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7404C79-4A3F-ED72-97C8-97DCD67F6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943E994-2BB6-8B59-EEF5-FFB8C4DD1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536E-9CB8-406A-87CD-328A74D611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6101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B43806-6FAA-4359-DCFB-C3F5354DA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F367965-20E2-7FB9-620A-54C669A265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8BE2FBB-5CF1-DDCA-FCC5-C5D976077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8A5DE-7592-4036-9CA4-E8C161AF37B0}" type="datetimeFigureOut">
              <a:rPr lang="de-DE" smtClean="0"/>
              <a:t>29.10.2025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3FB27B2-6E20-F6F9-A1CA-97A16F97C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BE1A5D4-AAA6-911F-4243-A22768710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536E-9CB8-406A-87CD-328A74D611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6652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F1D1A829-4B0E-E9B8-574C-5B13119B26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508211F-38DA-5F08-AE77-ABB37C4BE7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6CB45E7-904B-694A-FFC3-F64081065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8A5DE-7592-4036-9CA4-E8C161AF37B0}" type="datetimeFigureOut">
              <a:rPr lang="de-DE" smtClean="0"/>
              <a:t>29.10.2025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DF8A90C-4050-4088-BDA9-64DC5CB67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9885F83-44AB-29D3-FF22-3248FC062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536E-9CB8-406A-87CD-328A74D611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0873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B64E6D-FDF4-D04F-D893-7173BBAE8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951AC35-DF90-845A-377C-61C1A2AF3C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6A9FA4A-8395-9E57-05EC-3CAE38EB2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8A5DE-7592-4036-9CA4-E8C161AF37B0}" type="datetimeFigureOut">
              <a:rPr lang="de-DE" smtClean="0"/>
              <a:t>29.10.2025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16E910E-9555-76C2-F8F1-C20FBA876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9D4D117-4AEF-9123-3BB7-9C5A806A6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536E-9CB8-406A-87CD-328A74D611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38566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04039E1-4F93-95BE-4E34-DD1B4CDE0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D0A365A-A156-F34C-75C8-51F3CE88CF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8A7DE74-E249-7A75-3FD0-6CA50C104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8A5DE-7592-4036-9CA4-E8C161AF37B0}" type="datetimeFigureOut">
              <a:rPr lang="de-DE" smtClean="0"/>
              <a:t>29.10.2025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DE6A929-3AA2-3D90-7278-A40E22E5B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0294CB9-DBD6-60A3-7B5D-09248E4C6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536E-9CB8-406A-87CD-328A74D611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9719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CB513A-764F-0A96-328B-5D6A99C05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C7C921C-8599-FA9A-774C-8787D78F22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6FD1044-BA59-83E4-C65F-7E5724AA27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3379AB9-3E21-10BE-D1E1-373E462B8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8A5DE-7592-4036-9CA4-E8C161AF37B0}" type="datetimeFigureOut">
              <a:rPr lang="de-DE" smtClean="0"/>
              <a:t>29.10.2025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74BEECB-1E46-85E7-A471-E082A5501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2DF6E9D-558A-F733-C472-4CBA6212B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536E-9CB8-406A-87CD-328A74D611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7507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7DB0B4-BDD5-CA3D-809E-33657D429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019F68D-2BDF-4D5D-70C4-C7E202A870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FC19828-EEB8-1C6C-C238-6BCFB021C2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1D4181B-9953-4EE9-C60E-833947DB6A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6EA6D20-4823-BA02-91AB-6F19D655E1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A41A4AC1-D364-5A30-9D20-C1FAE60CD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8A5DE-7592-4036-9CA4-E8C161AF37B0}" type="datetimeFigureOut">
              <a:rPr lang="de-DE" smtClean="0"/>
              <a:t>29.10.2025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79D87E69-7B3E-4F4B-1436-FE6528D5C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3C06017C-691E-BB46-0EA4-5450F48D1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536E-9CB8-406A-87CD-328A74D611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2543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E53DE9-2215-62C7-10E6-52B80F835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A6BAB38-B1C4-41C3-7ACB-470C3C0C2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8A5DE-7592-4036-9CA4-E8C161AF37B0}" type="datetimeFigureOut">
              <a:rPr lang="de-DE" smtClean="0"/>
              <a:t>29.10.2025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D8FA066-52EB-B23B-1457-B600F3D79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DCDF372-AD12-7E6A-0354-FCC4237A2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536E-9CB8-406A-87CD-328A74D611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7552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9A715D6-9995-0FF5-3C45-A91F90BFA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8A5DE-7592-4036-9CA4-E8C161AF37B0}" type="datetimeFigureOut">
              <a:rPr lang="de-DE" smtClean="0"/>
              <a:t>29.10.2025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84E2399-B948-5067-2F6A-0BFE38ACB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7A51F34-25AC-E968-2EDB-832D369C6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536E-9CB8-406A-87CD-328A74D611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8396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AA6CDB-70E4-F939-0864-0C12C8043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164D347-DA78-E130-E8FA-26B4480827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4BAB3CB-30CE-B01F-6D19-9D0A19623A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AE961EC-D0D3-2035-F6A9-75592F658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8A5DE-7592-4036-9CA4-E8C161AF37B0}" type="datetimeFigureOut">
              <a:rPr lang="de-DE" smtClean="0"/>
              <a:t>29.10.2025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E610A09-6B8D-F3D7-48A3-C78376197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70EF202-2495-5EE7-E177-5887107A7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536E-9CB8-406A-87CD-328A74D611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0510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1C1951-352F-612B-637B-0E7F88CA5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944D8F35-F2FE-0804-2B41-000B065EDF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A9957AB-A189-EC48-0B56-39FB10B161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4692F6F-931C-B16F-95FC-D36FB80C6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8A5DE-7592-4036-9CA4-E8C161AF37B0}" type="datetimeFigureOut">
              <a:rPr lang="de-DE" smtClean="0"/>
              <a:t>29.10.2025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D7EBEDE-09DE-6B0A-5904-8BB849407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389AFAF-F46D-061B-1E92-4B6B45F49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3536E-9CB8-406A-87CD-328A74D611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6445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E2F8B89-B287-8202-EAA7-CAC357F4C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57F5BB4-2F9A-7317-728A-05CA63058D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26F8CCD-01F0-77FF-515C-4D6E4AF09A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78A5DE-7592-4036-9CA4-E8C161AF37B0}" type="datetimeFigureOut">
              <a:rPr lang="de-DE" smtClean="0"/>
              <a:t>29.10.2025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301568B-CC00-2C49-C520-17560B1D95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F79E066-CD4D-06A0-D3B1-B54F1B9D0B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13536E-9CB8-406A-87CD-328A74D6110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1545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tm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tm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EC77BB-DFC3-85A3-1A48-0E173652A1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3DBFD6C-6483-8662-A13A-97262F8E04E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Grafik 4" descr="Ein Bild, das Text, Menschliches Gesicht, Screenshot, Person enthält.&#10;&#10;KI-generierte Inhalte können fehlerhaft sein.">
            <a:extLst>
              <a:ext uri="{FF2B5EF4-FFF2-40B4-BE49-F238E27FC236}">
                <a16:creationId xmlns:a16="http://schemas.microsoft.com/office/drawing/2014/main" id="{C954A9D1-9ED2-5E5A-D6B4-16DCC238B2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696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 descr="Ein Bild, das Text, Screenshot enthält.&#10;&#10;KI-generierte Inhalte können fehlerhaft sein.">
            <a:extLst>
              <a:ext uri="{FF2B5EF4-FFF2-40B4-BE49-F238E27FC236}">
                <a16:creationId xmlns:a16="http://schemas.microsoft.com/office/drawing/2014/main" id="{550DAE13-025E-630E-F4BB-74437825AB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022788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Text, Screenshot, Diagramm, Reihe enthält.&#10;&#10;KI-generierte Inhalte können fehlerhaft sein.">
            <a:extLst>
              <a:ext uri="{FF2B5EF4-FFF2-40B4-BE49-F238E27FC236}">
                <a16:creationId xmlns:a16="http://schemas.microsoft.com/office/drawing/2014/main" id="{4BA12C57-91A6-F073-3046-65FFB7EB37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Inhaltsplatzhalter 4" descr="Ein Bild, das Text, Screenshot, Diagramm, Reihe enthält.&#10;&#10;KI-generierte Inhalte können fehlerhaft sein.">
            <a:extLst>
              <a:ext uri="{FF2B5EF4-FFF2-40B4-BE49-F238E27FC236}">
                <a16:creationId xmlns:a16="http://schemas.microsoft.com/office/drawing/2014/main" id="{FED6C1C2-A21C-6285-7600-502023EC57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4" name="Grafik 3" descr="Ein Bild, das Text, Screenshot, Diagramm, Reihe enthält.&#10;&#10;KI-generierte Inhalte können fehlerhaft sein.">
            <a:extLst>
              <a:ext uri="{FF2B5EF4-FFF2-40B4-BE49-F238E27FC236}">
                <a16:creationId xmlns:a16="http://schemas.microsoft.com/office/drawing/2014/main" id="{0B6CE9BA-CD21-75EC-8709-C8953CA326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575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4C37D-A37E-2AE9-E2A5-64FDFC8F7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Screenshot, Schrift, Reihe enthält.&#10;&#10;KI-generierte Inhalte können fehlerhaft sein.">
            <a:extLst>
              <a:ext uri="{FF2B5EF4-FFF2-40B4-BE49-F238E27FC236}">
                <a16:creationId xmlns:a16="http://schemas.microsoft.com/office/drawing/2014/main" id="{80B44BE1-BE46-47DF-E5D0-ED97E5112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Grafik 1" descr="Ein Bild, das Text, Screenshot, Schrift, Reihe enthält.&#10;&#10;KI-generierte Inhalte können fehlerhaft sein.">
            <a:extLst>
              <a:ext uri="{FF2B5EF4-FFF2-40B4-BE49-F238E27FC236}">
                <a16:creationId xmlns:a16="http://schemas.microsoft.com/office/drawing/2014/main" id="{E62E746E-BF13-606A-4A5B-CF833B681D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Grafik 3" descr="Ein Bild, das Text, Screenshot, Schrift, Reihe enthält.&#10;&#10;KI-generierte Inhalte können fehlerhaft sein.">
            <a:extLst>
              <a:ext uri="{FF2B5EF4-FFF2-40B4-BE49-F238E27FC236}">
                <a16:creationId xmlns:a16="http://schemas.microsoft.com/office/drawing/2014/main" id="{CE8444BD-CD8C-9FC7-86DD-4A847FB248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355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361BB4-ABC5-1821-9014-33831B5539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 descr="Ein Bild, das Text, Menschliches Gesicht, Screenshot, Mann enthält.&#10;&#10;KI-generierte Inhalte können fehlerhaft sein.">
            <a:extLst>
              <a:ext uri="{FF2B5EF4-FFF2-40B4-BE49-F238E27FC236}">
                <a16:creationId xmlns:a16="http://schemas.microsoft.com/office/drawing/2014/main" id="{83E83FFA-E2DC-FEAF-EDB1-9DD102D727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568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Breitbild</PresentationFormat>
  <Paragraphs>0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michael.hertneck@ist.uni-stuttgart.de</dc:creator>
  <cp:lastModifiedBy>michael.hertneck@ist.uni-stuttgart.de</cp:lastModifiedBy>
  <cp:revision>3</cp:revision>
  <dcterms:created xsi:type="dcterms:W3CDTF">2025-10-29T07:24:42Z</dcterms:created>
  <dcterms:modified xsi:type="dcterms:W3CDTF">2025-10-29T14:16:12Z</dcterms:modified>
</cp:coreProperties>
</file>